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DD3CB-1CFB-4630-88AC-7A42F39F58CF}" type="datetimeFigureOut">
              <a:rPr lang="pt-PT" smtClean="0"/>
              <a:pPr/>
              <a:t>03/04/2014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4B071-5F1A-4BD8-90BF-8A42683F0B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00298" y="3429000"/>
            <a:ext cx="4572000" cy="285750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1214414" y="857232"/>
            <a:ext cx="6572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 smtClean="0"/>
              <a:t>Um caracol está num poço de 9m de profundidade. </a:t>
            </a:r>
          </a:p>
          <a:p>
            <a:r>
              <a:rPr lang="pt-PT" sz="2800" b="1" dirty="0" smtClean="0"/>
              <a:t>Para sair do poço começou a rastejar e durante o dia conseguia subir 3 metros mas  à noite escorregava 2m.</a:t>
            </a:r>
          </a:p>
          <a:p>
            <a:r>
              <a:rPr lang="pt-PT" sz="2800" b="1" dirty="0" smtClean="0"/>
              <a:t>Quantos dias demorou a sair do poço?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929454" y="6286520"/>
            <a:ext cx="195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Maria Duarte 2014</a:t>
            </a:r>
            <a:endParaRPr lang="pt-PT" dirty="0"/>
          </a:p>
        </p:txBody>
      </p:sp>
    </p:spTree>
  </p:cSld>
  <p:clrMapOvr>
    <a:masterClrMapping/>
  </p:clrMapOvr>
  <p:transition advTm="1053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3214685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5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9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1500174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5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2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2571744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6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6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928670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6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4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1928803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7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45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 8"/>
          <p:cNvSpPr/>
          <p:nvPr/>
        </p:nvSpPr>
        <p:spPr>
          <a:xfrm>
            <a:off x="5219114" y="571480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6248" y="0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7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0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2 0.01734 C 0.06528 0.01618 0.06198 0.01665 0.07101 0.01549 C 0.07257 0.01549 0.07378 0.01503 0.07517 0.01503 C 0.07656 0.0148 0.07934 0.01433 0.07934 0.01456 C 0.09653 0.00994 0.11892 0.0074 0.13924 0.00693 C 0.20747 0.00716 0.27483 0.00901 0.34271 0.00971 C 0.37049 0.00948 0.39844 0.00971 0.42622 0.00925 C 0.4349 0.00925 0.45208 0.00809 0.45208 0.00832 C 0.45573 0.00786 0.45938 0.0074 0.46267 0.00716 C 0.46493 0.00716 0.46875 0.00693 0.46875 0.00716 " pathEditMode="relative" rAng="0" ptsTypes="fffffffffA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5572140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4" name="Rectângulo 13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1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Forma livre 17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custDataLst>
      <p:tags r:id="rId1"/>
    </p:custDataLst>
  </p:cSld>
  <p:clrMapOvr>
    <a:masterClrMapping/>
  </p:clrMapOvr>
  <p:transition advTm="56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3929066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Forma livre 7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1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4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5000636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2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6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3357563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2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42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4429133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3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41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2643182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3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3786191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4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35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3377E-6 L 0.00017 -0.227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plo semicírculo 4"/>
          <p:cNvSpPr/>
          <p:nvPr/>
        </p:nvSpPr>
        <p:spPr>
          <a:xfrm flipV="1">
            <a:off x="2000232" y="5429264"/>
            <a:ext cx="3214710" cy="1714512"/>
          </a:xfrm>
          <a:prstGeom prst="blockArc">
            <a:avLst>
              <a:gd name="adj1" fmla="val 10800000"/>
              <a:gd name="adj2" fmla="val 131674"/>
              <a:gd name="adj3" fmla="val 14631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96294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snaily_animated.gif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>
            <a:off x="4143372" y="2143116"/>
            <a:ext cx="1143008" cy="71438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214942" y="500042"/>
            <a:ext cx="31451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 smtClean="0"/>
              <a:t>9</a:t>
            </a:r>
          </a:p>
          <a:p>
            <a:endParaRPr lang="pt-PT" sz="2000" dirty="0" smtClean="0"/>
          </a:p>
          <a:p>
            <a:r>
              <a:rPr lang="pt-PT" sz="2000" dirty="0" smtClean="0"/>
              <a:t>8</a:t>
            </a:r>
          </a:p>
          <a:p>
            <a:endParaRPr lang="pt-PT" sz="2000" dirty="0" smtClean="0"/>
          </a:p>
          <a:p>
            <a:r>
              <a:rPr lang="pt-PT" sz="2000" dirty="0" smtClean="0"/>
              <a:t>7</a:t>
            </a:r>
          </a:p>
          <a:p>
            <a:endParaRPr lang="pt-PT" sz="2000" dirty="0" smtClean="0"/>
          </a:p>
          <a:p>
            <a:r>
              <a:rPr lang="pt-PT" sz="2000" dirty="0" smtClean="0"/>
              <a:t>6</a:t>
            </a:r>
          </a:p>
          <a:p>
            <a:endParaRPr lang="pt-PT" sz="2000" dirty="0" smtClean="0"/>
          </a:p>
          <a:p>
            <a:r>
              <a:rPr lang="pt-PT" sz="2000" dirty="0" smtClean="0"/>
              <a:t>5</a:t>
            </a:r>
          </a:p>
          <a:p>
            <a:endParaRPr lang="pt-PT" sz="2000" dirty="0" smtClean="0"/>
          </a:p>
          <a:p>
            <a:r>
              <a:rPr lang="pt-PT" sz="2000" dirty="0" smtClean="0"/>
              <a:t>4</a:t>
            </a:r>
          </a:p>
          <a:p>
            <a:endParaRPr lang="pt-PT" sz="2000" dirty="0" smtClean="0"/>
          </a:p>
          <a:p>
            <a:r>
              <a:rPr lang="pt-PT" sz="2000" dirty="0" smtClean="0"/>
              <a:t>3</a:t>
            </a:r>
          </a:p>
          <a:p>
            <a:endParaRPr lang="pt-PT" sz="2000" dirty="0" smtClean="0"/>
          </a:p>
          <a:p>
            <a:r>
              <a:rPr lang="pt-PT" sz="2000" dirty="0" smtClean="0"/>
              <a:t>2</a:t>
            </a:r>
          </a:p>
          <a:p>
            <a:endParaRPr lang="pt-PT" sz="2000" dirty="0" smtClean="0"/>
          </a:p>
          <a:p>
            <a:r>
              <a:rPr lang="pt-PT" sz="2000" dirty="0" smtClean="0"/>
              <a:t>1</a:t>
            </a:r>
          </a:p>
          <a:p>
            <a:endParaRPr lang="pt-PT" sz="2000" dirty="0" smtClean="0"/>
          </a:p>
          <a:p>
            <a:r>
              <a:rPr lang="pt-PT" sz="2000" dirty="0"/>
              <a:t>0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000232" y="642918"/>
            <a:ext cx="252000" cy="564360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6643702" y="3214686"/>
            <a:ext cx="1672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5400" b="1" spc="50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Dia 4</a:t>
            </a:r>
            <a:endParaRPr lang="pt-PT" sz="5400" b="1" spc="5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5219114" y="534572"/>
            <a:ext cx="3924886" cy="112542"/>
          </a:xfrm>
          <a:custGeom>
            <a:avLst/>
            <a:gdLst>
              <a:gd name="connsiteX0" fmla="*/ 0 w 3924886"/>
              <a:gd name="connsiteY0" fmla="*/ 112542 h 112542"/>
              <a:gd name="connsiteX1" fmla="*/ 239151 w 3924886"/>
              <a:gd name="connsiteY1" fmla="*/ 14068 h 112542"/>
              <a:gd name="connsiteX2" fmla="*/ 914400 w 3924886"/>
              <a:gd name="connsiteY2" fmla="*/ 0 h 112542"/>
              <a:gd name="connsiteX3" fmla="*/ 3066757 w 3924886"/>
              <a:gd name="connsiteY3" fmla="*/ 84406 h 112542"/>
              <a:gd name="connsiteX4" fmla="*/ 3924886 w 3924886"/>
              <a:gd name="connsiteY4" fmla="*/ 14068 h 11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24886" h="112542">
                <a:moveTo>
                  <a:pt x="0" y="112542"/>
                </a:moveTo>
                <a:lnTo>
                  <a:pt x="239151" y="14068"/>
                </a:lnTo>
                <a:lnTo>
                  <a:pt x="914400" y="0"/>
                </a:lnTo>
                <a:lnTo>
                  <a:pt x="3066757" y="84406"/>
                </a:lnTo>
                <a:lnTo>
                  <a:pt x="3924886" y="14068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advTm="40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3164E-6 L 0.00018 0.18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210</Words>
  <Application>Microsoft Office PowerPoint</Application>
  <PresentationFormat>Apresentação no Ecrã (4:3)</PresentationFormat>
  <Paragraphs>284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16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Maria</dc:creator>
  <cp:lastModifiedBy>Maria</cp:lastModifiedBy>
  <cp:revision>3</cp:revision>
  <dcterms:created xsi:type="dcterms:W3CDTF">2014-03-24T09:46:09Z</dcterms:created>
  <dcterms:modified xsi:type="dcterms:W3CDTF">2014-04-03T01:06:42Z</dcterms:modified>
</cp:coreProperties>
</file>